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5" r:id="rId5"/>
    <p:sldId id="261" r:id="rId6"/>
    <p:sldId id="262" r:id="rId7"/>
    <p:sldId id="264" r:id="rId8"/>
    <p:sldId id="267" r:id="rId9"/>
    <p:sldId id="260" r:id="rId10"/>
    <p:sldId id="259" r:id="rId11"/>
    <p:sldId id="258" r:id="rId12"/>
    <p:sldId id="273" r:id="rId13"/>
    <p:sldId id="272" r:id="rId14"/>
    <p:sldId id="274" r:id="rId15"/>
    <p:sldId id="275" r:id="rId16"/>
    <p:sldId id="276" r:id="rId17"/>
    <p:sldId id="270" r:id="rId18"/>
    <p:sldId id="271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71773-3080-49C5-A610-563F62486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9398BC-746B-4165-9B85-741F15A13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46EE39-309A-448C-AB36-84819BF5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1903-AE92-4399-B280-E04176D3A7C2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85AD80-3EBC-4112-BDBA-1440B2E1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DC5264-21B6-4884-A151-434513A9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1CCF-9771-4F3A-92D1-B53ED18C5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06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59775-EFA8-4ADF-9E52-3AEECDD6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05FCB4-058E-47CA-B639-F78C33B67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3DF850-3D9D-40B3-A5F5-CADF6258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1903-AE92-4399-B280-E04176D3A7C2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1ED69F-6A77-46AD-9E94-4230571F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3C5EFC-968C-4873-9707-4F068F6E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1CCF-9771-4F3A-92D1-B53ED18C5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5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8CBB1D0-62AD-45A7-BD2D-21BD526BA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B50FB97-9324-433E-BA13-71C4601DB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E36624-35B9-41AA-A0C1-9A7BD440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1903-AE92-4399-B280-E04176D3A7C2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1620D7-1AD5-45EB-BDDA-F089E66D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45CC6A-0B0B-4C30-9C2D-5EAFCEBC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1CCF-9771-4F3A-92D1-B53ED18C5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56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D879D-E85F-462C-8CBB-D4529CB1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66C43C-E39C-406B-850A-FC7F09463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553381-83B1-4F84-988A-68AF6368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1903-AE92-4399-B280-E04176D3A7C2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931671-3BB1-4163-81CD-43DB7CB7B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302944-67A6-41B1-9AE8-01791B95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1CCF-9771-4F3A-92D1-B53ED18C5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94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23071-00A9-4370-AB61-E08B92A8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9FAADA-DA7F-497C-A555-6A2BF0A4A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5A9187-20DA-4DAD-B09B-CE8CBB619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1903-AE92-4399-B280-E04176D3A7C2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19D62E-D049-4749-AF15-1E4AD1D2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1F0ED9-AC5F-44DB-8708-B984E72D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1CCF-9771-4F3A-92D1-B53ED18C5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37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5889A-5040-4B59-8D1E-ACE8AB45D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6D2F57-A383-468D-9220-90CA15D50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9F2928-0312-4556-B536-EDE2C2636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CDCF62-5E38-49D7-824A-8FA8CCBD7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1903-AE92-4399-B280-E04176D3A7C2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67CE50-30A2-4DC0-8859-42DD5288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E37EA6-D9B5-49AA-B794-E135CA22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1CCF-9771-4F3A-92D1-B53ED18C5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92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93B0B-5BDC-4152-8761-64CBE12F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820CFF-21F6-4421-9B86-6653EB787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773C32-E461-4E1A-872C-2D54EC82F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F1A75F5-10F3-47EE-A246-9638B9664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E8788F7-2A54-4BC3-8F23-E81F67883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7D4F59A-F54B-4E9A-8584-F87C16A0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1903-AE92-4399-B280-E04176D3A7C2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444340-5185-470A-9E0E-90335578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1B59BEC-3A35-41B0-894E-1E6F6649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1CCF-9771-4F3A-92D1-B53ED18C5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87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147D0-BC8E-4A83-A6A0-52D8551C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4A315C-0C39-458E-A323-DA90009E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1903-AE92-4399-B280-E04176D3A7C2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6B3D88-2238-47CA-A92D-75EE2B96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498F45-8275-45A1-ADD6-993D1DC7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1CCF-9771-4F3A-92D1-B53ED18C5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51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19CCF13-F260-4048-9C44-E4C4E3B9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1903-AE92-4399-B280-E04176D3A7C2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C871CD-71D7-4269-BB07-1C007148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D13BB8-61A1-41A2-9037-CBC39FE0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1CCF-9771-4F3A-92D1-B53ED18C5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70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A7A93-D1C4-4445-8BA2-645920C5E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5F774C-F278-4BB0-9E91-E9BBCED41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8D1223-B6CA-4FA5-918B-E762C4395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2CBC8A-D5F9-4771-B1CD-2BEF18EB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1903-AE92-4399-B280-E04176D3A7C2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CAF2F7-4793-42A8-9BD1-0D6FAE9B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02EE76-DFEB-41AD-964C-62FAC951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1CCF-9771-4F3A-92D1-B53ED18C5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33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BCA15-DC16-4DCF-8844-63A1EDB59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C7D97A-8DDC-4F40-99E6-3D51A071F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B9EAA5-6FE5-4087-915D-2D3DFE133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E4F317-CBF7-4B5B-909C-D10400B7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1903-AE92-4399-B280-E04176D3A7C2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F9E2FD-B3C4-4230-8E1E-454B099C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AE62CA-8196-4031-9233-0B24B8D9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1CCF-9771-4F3A-92D1-B53ED18C5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97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2CE35C7-047C-41B0-97B8-2ADA998E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6CADCA-A2FF-4536-85DF-0843F350E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A52C0D-DDDE-42A4-A1D2-9727A19D7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61903-AE92-4399-B280-E04176D3A7C2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62CCFC-C765-4F6F-AB9B-F38404819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DAF835-893C-47C3-86DF-24DC3F730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C1CCF-9771-4F3A-92D1-B53ED18C5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41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ristliches-zentrum-stettin.d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5F51F-31B4-4BAC-BA19-F94515FB4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409" y="1941070"/>
            <a:ext cx="9144000" cy="2387600"/>
          </a:xfrm>
        </p:spPr>
        <p:txBody>
          <a:bodyPr/>
          <a:lstStyle/>
          <a:p>
            <a:r>
              <a:rPr lang="de-DE" dirty="0"/>
              <a:t>Christliches Zentrum Stettin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86EBC9E-EFA6-480A-B67B-47A79BC17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409" y="4328670"/>
            <a:ext cx="9144000" cy="1655762"/>
          </a:xfrm>
        </p:spPr>
        <p:txBody>
          <a:bodyPr/>
          <a:lstStyle/>
          <a:p>
            <a:r>
              <a:rPr lang="de-DE" dirty="0"/>
              <a:t>Einweihung 26. Februar 2023</a:t>
            </a:r>
          </a:p>
        </p:txBody>
      </p:sp>
    </p:spTree>
    <p:extLst>
      <p:ext uri="{BB962C8B-B14F-4D97-AF65-F5344CB8AC3E}">
        <p14:creationId xmlns:p14="http://schemas.microsoft.com/office/powerpoint/2010/main" val="8192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3F6D7-3326-4B7D-B0AA-425E8B76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Eingang zu den Gästezimmern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16FC960-A6FC-413F-9CE9-9E0661DEAD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</p:spTree>
    <p:extLst>
      <p:ext uri="{BB962C8B-B14F-4D97-AF65-F5344CB8AC3E}">
        <p14:creationId xmlns:p14="http://schemas.microsoft.com/office/powerpoint/2010/main" val="225507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58847-27F3-4FF8-922F-9339915B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 Gästezimmer für 2 Personen</a:t>
            </a:r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4A5D75E4-8280-4C7D-8C62-2797DCB0A3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122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3F6D7-3326-4B7D-B0AA-425E8B76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Cafeteria im Keller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1CEC9605-FE43-4FA6-8F53-FB77E32F43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2696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3F6D7-3326-4B7D-B0AA-425E8B76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Cafeteria Ausschank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34DBB7A-630B-49A2-AF09-5A579E8881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736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3F6D7-3326-4B7D-B0AA-425E8B76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Gemeindebüro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3297341-3C5E-4425-8F66-0B6DD9BB75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651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3F6D7-3326-4B7D-B0AA-425E8B76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Heizungstechnik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E396936C-C9A9-48D6-96E8-783D738409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783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3F6D7-3326-4B7D-B0AA-425E8B76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Erinnerungstafel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D44DA04-70D9-4047-BC12-30EDFAF29D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</p:spTree>
    <p:extLst>
      <p:ext uri="{BB962C8B-B14F-4D97-AF65-F5344CB8AC3E}">
        <p14:creationId xmlns:p14="http://schemas.microsoft.com/office/powerpoint/2010/main" val="74093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DD7C87F-FBF9-4464-AA98-958C2E1D018D}"/>
              </a:ext>
            </a:extLst>
          </p:cNvPr>
          <p:cNvSpPr txBox="1"/>
          <p:nvPr/>
        </p:nvSpPr>
        <p:spPr>
          <a:xfrm>
            <a:off x="1129220" y="1074821"/>
            <a:ext cx="1049274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Leihgelder aber vor allem Spenden zur</a:t>
            </a:r>
          </a:p>
          <a:p>
            <a:endParaRPr lang="de-DE" sz="4000" b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Rückzahlung</a:t>
            </a:r>
            <a:r>
              <a:rPr kumimoji="0" lang="de-DE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der Leihgelder </a:t>
            </a: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werden dringend benötigt!</a:t>
            </a:r>
            <a:endParaRPr lang="de-DE" sz="3200" b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b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91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DD7C87F-FBF9-4464-AA98-958C2E1D018D}"/>
              </a:ext>
            </a:extLst>
          </p:cNvPr>
          <p:cNvSpPr txBox="1"/>
          <p:nvPr/>
        </p:nvSpPr>
        <p:spPr>
          <a:xfrm>
            <a:off x="849630" y="0"/>
            <a:ext cx="10492740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Herzlichen Dank 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für alle </a:t>
            </a:r>
            <a:r>
              <a:rPr lang="de-DE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Unterstützung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Spenden und </a:t>
            </a:r>
            <a:r>
              <a:rPr lang="de-DE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Gebete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</a:p>
          <a:p>
            <a:endParaRPr lang="de-DE" sz="1600" dirty="0"/>
          </a:p>
          <a:p>
            <a:endParaRPr lang="de-DE" sz="1600" dirty="0"/>
          </a:p>
          <a:p>
            <a:r>
              <a:rPr lang="de-DE" sz="4000" dirty="0"/>
              <a:t>Förderkreis Christliches Zentrum Stettin</a:t>
            </a:r>
          </a:p>
          <a:p>
            <a:r>
              <a:rPr lang="de-DE" sz="3200" dirty="0"/>
              <a:t>Friedemann Gillert, Karl-Heinz Schlag</a:t>
            </a:r>
          </a:p>
          <a:p>
            <a:endParaRPr lang="de-DE" sz="1600" dirty="0"/>
          </a:p>
          <a:p>
            <a:endParaRPr lang="de-DE" sz="1600" dirty="0"/>
          </a:p>
          <a:p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2"/>
              </a:rPr>
              <a:t>www.christliches-zentrum-stettin.de</a:t>
            </a: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endParaRPr lang="de-DE" sz="40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de-DE" sz="4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Spenden: IBAN: DE14 5009 2100 0000 0333 08 · Verwendungszweck: 45108-Stettin </a:t>
            </a:r>
          </a:p>
          <a:p>
            <a:b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6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13E58-7ABE-4A77-9294-8A9355E3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Panoramaansicht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A9F4783-5591-4442-8D52-42C47DDD0E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</p:spTree>
    <p:extLst>
      <p:ext uri="{BB962C8B-B14F-4D97-AF65-F5344CB8AC3E}">
        <p14:creationId xmlns:p14="http://schemas.microsoft.com/office/powerpoint/2010/main" val="317863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8D377-FB7E-403B-98BD-7F8EE3C5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Eingang zur Cafeteria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808735BC-4EF8-4C9C-B5F3-D813963EAF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</p:spTree>
    <p:extLst>
      <p:ext uri="{BB962C8B-B14F-4D97-AF65-F5344CB8AC3E}">
        <p14:creationId xmlns:p14="http://schemas.microsoft.com/office/powerpoint/2010/main" val="295495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FC854-DAAB-45F8-8B66-14E9DC85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Haupteingang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FC8DB3A-639F-4D6E-8681-7E278B6005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</p:spTree>
    <p:extLst>
      <p:ext uri="{BB962C8B-B14F-4D97-AF65-F5344CB8AC3E}">
        <p14:creationId xmlns:p14="http://schemas.microsoft.com/office/powerpoint/2010/main" val="280644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8BF83-5567-44A5-BB33-A9D9374C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Gottesdienstraum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17EE2A99-67EA-4DA8-BBAD-62FCC193FD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</p:spTree>
    <p:extLst>
      <p:ext uri="{BB962C8B-B14F-4D97-AF65-F5344CB8AC3E}">
        <p14:creationId xmlns:p14="http://schemas.microsoft.com/office/powerpoint/2010/main" val="174149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A9646-C2A1-4BA8-8AF3-46CDB38E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Empore</a:t>
            </a:r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F1FE6A53-2235-4015-B8B9-92F89A400D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</p:spTree>
    <p:extLst>
      <p:ext uri="{BB962C8B-B14F-4D97-AF65-F5344CB8AC3E}">
        <p14:creationId xmlns:p14="http://schemas.microsoft.com/office/powerpoint/2010/main" val="134208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6E130-06CC-4FA6-8732-07A3FFE3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Blick von der Empore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0F69C5C-A5C4-4F05-A4FE-AFFE27D98A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</p:spTree>
    <p:extLst>
      <p:ext uri="{BB962C8B-B14F-4D97-AF65-F5344CB8AC3E}">
        <p14:creationId xmlns:p14="http://schemas.microsoft.com/office/powerpoint/2010/main" val="97159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5734A-C963-4BE6-9C6E-1C0C7DAF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Rosette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B1B09E8-3925-4A0C-9A42-9234BA8176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48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9A24C-92E3-4737-8D2A-1AC6B60D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Maueranker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EBB83AE-9550-4E05-9109-F1AE3A4E58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</p:spTree>
    <p:extLst>
      <p:ext uri="{BB962C8B-B14F-4D97-AF65-F5344CB8AC3E}">
        <p14:creationId xmlns:p14="http://schemas.microsoft.com/office/powerpoint/2010/main" val="314835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Breitbild</PresentationFormat>
  <Paragraphs>34</Paragraphs>
  <Slides>18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</vt:lpstr>
      <vt:lpstr>Christliches Zentrum Stettin  </vt:lpstr>
      <vt:lpstr>Panoramaansicht</vt:lpstr>
      <vt:lpstr>Eingang zur Cafeteria</vt:lpstr>
      <vt:lpstr>Haupteingang</vt:lpstr>
      <vt:lpstr>Gottesdienstraum</vt:lpstr>
      <vt:lpstr>Empore</vt:lpstr>
      <vt:lpstr>Blick von der Empore</vt:lpstr>
      <vt:lpstr>Rosette</vt:lpstr>
      <vt:lpstr>Maueranker</vt:lpstr>
      <vt:lpstr>Eingang zu den Gästezimmern</vt:lpstr>
      <vt:lpstr>7 Gästezimmer für 2 Personen</vt:lpstr>
      <vt:lpstr>Cafeteria im Keller</vt:lpstr>
      <vt:lpstr>Cafeteria Ausschank</vt:lpstr>
      <vt:lpstr>Gemeindebüro</vt:lpstr>
      <vt:lpstr>Heizungstechnik</vt:lpstr>
      <vt:lpstr>Erinnerungstafel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Christliches Zentrum Stettin</dc:title>
  <dc:creator>Sozialwerk Sozialwerk</dc:creator>
  <cp:lastModifiedBy>KHS</cp:lastModifiedBy>
  <cp:revision>14</cp:revision>
  <dcterms:created xsi:type="dcterms:W3CDTF">2022-03-26T08:11:07Z</dcterms:created>
  <dcterms:modified xsi:type="dcterms:W3CDTF">2023-04-13T19:53:25Z</dcterms:modified>
</cp:coreProperties>
</file>